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803A-9324-48CF-ACDB-7C06642A235F}" type="datetimeFigureOut">
              <a:rPr lang="cs-CZ" smtClean="0"/>
              <a:t>3.7.2012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130F-1F86-4A3A-B050-1168663A1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90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803A-9324-48CF-ACDB-7C06642A235F}" type="datetimeFigureOut">
              <a:rPr lang="cs-CZ" smtClean="0"/>
              <a:t>3.7.2012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130F-1F86-4A3A-B050-1168663A1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77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803A-9324-48CF-ACDB-7C06642A235F}" type="datetimeFigureOut">
              <a:rPr lang="cs-CZ" smtClean="0"/>
              <a:t>3.7.2012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130F-1F86-4A3A-B050-1168663A1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24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803A-9324-48CF-ACDB-7C06642A235F}" type="datetimeFigureOut">
              <a:rPr lang="cs-CZ" smtClean="0"/>
              <a:t>3.7.2012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130F-1F86-4A3A-B050-1168663A1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00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803A-9324-48CF-ACDB-7C06642A235F}" type="datetimeFigureOut">
              <a:rPr lang="cs-CZ" smtClean="0"/>
              <a:t>3.7.2012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130F-1F86-4A3A-B050-1168663A1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44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803A-9324-48CF-ACDB-7C06642A235F}" type="datetimeFigureOut">
              <a:rPr lang="cs-CZ" smtClean="0"/>
              <a:t>3.7.2012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130F-1F86-4A3A-B050-1168663A1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70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803A-9324-48CF-ACDB-7C06642A235F}" type="datetimeFigureOut">
              <a:rPr lang="cs-CZ" smtClean="0"/>
              <a:t>3.7.2012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130F-1F86-4A3A-B050-1168663A1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75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803A-9324-48CF-ACDB-7C06642A235F}" type="datetimeFigureOut">
              <a:rPr lang="cs-CZ" smtClean="0"/>
              <a:t>3.7.2012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130F-1F86-4A3A-B050-1168663A1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5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803A-9324-48CF-ACDB-7C06642A235F}" type="datetimeFigureOut">
              <a:rPr lang="cs-CZ" smtClean="0"/>
              <a:t>3.7.2012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130F-1F86-4A3A-B050-1168663A1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50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803A-9324-48CF-ACDB-7C06642A235F}" type="datetimeFigureOut">
              <a:rPr lang="cs-CZ" smtClean="0"/>
              <a:t>3.7.2012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130F-1F86-4A3A-B050-1168663A1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67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7803A-9324-48CF-ACDB-7C06642A235F}" type="datetimeFigureOut">
              <a:rPr lang="cs-CZ" smtClean="0"/>
              <a:t>3.7.2012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130F-1F86-4A3A-B050-1168663A1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7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7803A-9324-48CF-ACDB-7C06642A235F}" type="datetimeFigureOut">
              <a:rPr lang="cs-CZ" smtClean="0"/>
              <a:t>3.7.2012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C130F-1F86-4A3A-B050-1168663A1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62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278688" cy="1470025"/>
          </a:xfrm>
        </p:spPr>
        <p:txBody>
          <a:bodyPr>
            <a:normAutofit fontScale="90000"/>
          </a:bodyPr>
          <a:lstStyle/>
          <a:p>
            <a:r>
              <a:rPr lang="cs-CZ" sz="7300" dirty="0" smtClean="0">
                <a:latin typeface="Arial Rounded MT Bold" pitchFamily="34" charset="0"/>
              </a:rPr>
              <a:t/>
            </a:r>
            <a:br>
              <a:rPr lang="cs-CZ" sz="7300" dirty="0" smtClean="0">
                <a:latin typeface="Arial Rounded MT Bold" pitchFamily="34" charset="0"/>
              </a:rPr>
            </a:br>
            <a:r>
              <a:rPr lang="en-AU" sz="7300" dirty="0" smtClean="0">
                <a:latin typeface="Arial Rounded MT Bold" pitchFamily="34" charset="0"/>
              </a:rPr>
              <a:t>Testing </a:t>
            </a:r>
            <a:r>
              <a:rPr lang="en-AU" sz="7300" dirty="0">
                <a:latin typeface="Arial Rounded MT Bold" pitchFamily="34" charset="0"/>
              </a:rPr>
              <a:t>of  Geometrical Imagination</a:t>
            </a:r>
            <a:r>
              <a:rPr lang="cs-CZ" dirty="0">
                <a:latin typeface="Arial Rounded MT Bold" pitchFamily="34" charset="0"/>
              </a:rPr>
              <a:t/>
            </a:r>
            <a:br>
              <a:rPr lang="cs-CZ" dirty="0">
                <a:latin typeface="Arial Rounded MT Bold" pitchFamily="34" charset="0"/>
              </a:rPr>
            </a:br>
            <a:r>
              <a:rPr lang="en-AU" dirty="0">
                <a:latin typeface="Arial Rounded MT Bold" pitchFamily="34" charset="0"/>
              </a:rPr>
              <a:t> </a:t>
            </a:r>
            <a:r>
              <a:rPr lang="cs-CZ" dirty="0">
                <a:latin typeface="Arial Rounded MT Bold" pitchFamily="34" charset="0"/>
              </a:rPr>
              <a:t/>
            </a:r>
            <a:br>
              <a:rPr lang="cs-CZ" dirty="0">
                <a:latin typeface="Arial Rounded MT Bold" pitchFamily="34" charset="0"/>
              </a:rPr>
            </a:br>
            <a:r>
              <a:rPr lang="en-AU" sz="4900" dirty="0">
                <a:latin typeface="Arial Rounded MT Bold" pitchFamily="34" charset="0"/>
              </a:rPr>
              <a:t>Josef Molnár, Jana </a:t>
            </a:r>
            <a:r>
              <a:rPr lang="en-AU" sz="4900" dirty="0" err="1">
                <a:latin typeface="Arial Rounded MT Bold" pitchFamily="34" charset="0"/>
              </a:rPr>
              <a:t>Slezáková</a:t>
            </a:r>
            <a:r>
              <a:rPr lang="cs-CZ" dirty="0">
                <a:latin typeface="Arial Rounded MT Bold" pitchFamily="34" charset="0"/>
              </a:rPr>
              <a:t/>
            </a:r>
            <a:br>
              <a:rPr lang="cs-CZ" dirty="0">
                <a:latin typeface="Arial Rounded MT Bold" pitchFamily="34" charset="0"/>
              </a:rPr>
            </a:br>
            <a:r>
              <a:rPr lang="cs-CZ" dirty="0" smtClean="0">
                <a:latin typeface="Arial Rounded MT Bold" pitchFamily="34" charset="0"/>
              </a:rPr>
              <a:t/>
            </a:r>
            <a:br>
              <a:rPr lang="cs-CZ" dirty="0" smtClean="0">
                <a:latin typeface="Arial Rounded MT Bold" pitchFamily="34" charset="0"/>
              </a:rPr>
            </a:br>
            <a:r>
              <a:rPr lang="cs-CZ" dirty="0" smtClean="0">
                <a:latin typeface="Arial Rounded MT Bold" pitchFamily="34" charset="0"/>
              </a:rPr>
              <a:t>  </a:t>
            </a:r>
            <a:r>
              <a:rPr lang="en-AU" sz="4000" dirty="0" err="1" smtClean="0">
                <a:latin typeface="Arial Rounded MT Bold" pitchFamily="34" charset="0"/>
              </a:rPr>
              <a:t>Palacký</a:t>
            </a:r>
            <a:r>
              <a:rPr lang="en-AU" sz="4000" dirty="0" smtClean="0">
                <a:latin typeface="Arial Rounded MT Bold" pitchFamily="34" charset="0"/>
              </a:rPr>
              <a:t> </a:t>
            </a:r>
            <a:r>
              <a:rPr lang="en-AU" sz="4000" dirty="0">
                <a:latin typeface="Arial Rounded MT Bold" pitchFamily="34" charset="0"/>
              </a:rPr>
              <a:t>University in </a:t>
            </a:r>
            <a:r>
              <a:rPr lang="en-AU" sz="4000" dirty="0" smtClean="0">
                <a:latin typeface="Arial Rounded MT Bold" pitchFamily="34" charset="0"/>
              </a:rPr>
              <a:t>Olomouc </a:t>
            </a:r>
            <a:r>
              <a:rPr lang="cs-CZ" sz="4000" dirty="0">
                <a:latin typeface="Arial Rounded MT Bold" pitchFamily="34" charset="0"/>
              </a:rPr>
              <a:t/>
            </a:r>
            <a:br>
              <a:rPr lang="cs-CZ" sz="4000" dirty="0">
                <a:latin typeface="Arial Rounded MT Bold" pitchFamily="34" charset="0"/>
              </a:rPr>
            </a:br>
            <a:r>
              <a:rPr lang="en-AU" sz="4000" dirty="0">
                <a:latin typeface="Arial Rounded MT Bold" pitchFamily="34" charset="0"/>
              </a:rPr>
              <a:t>	the Czech Republic</a:t>
            </a:r>
            <a:r>
              <a:rPr lang="cs-CZ" sz="4000" dirty="0">
                <a:latin typeface="Arial Rounded MT Bold" pitchFamily="34" charset="0"/>
              </a:rPr>
              <a:t/>
            </a:r>
            <a:br>
              <a:rPr lang="cs-CZ" sz="4000" dirty="0">
                <a:latin typeface="Arial Rounded MT Bold" pitchFamily="34" charset="0"/>
              </a:rPr>
            </a:br>
            <a:endParaRPr lang="cs-CZ" sz="4000" dirty="0">
              <a:latin typeface="Arial Rounded MT Bold" pitchFamily="34" charset="0"/>
            </a:endParaRPr>
          </a:p>
        </p:txBody>
      </p:sp>
      <p:pic>
        <p:nvPicPr>
          <p:cNvPr id="3" name="Obrázek 2" descr="http://www.upol.cz/fileadmin/user_upload/JVS/UP/znacka-cernobile-provedeni-bezne-uzit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869160"/>
            <a:ext cx="662558" cy="5609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75664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 Testing of  Geometrical Imagination   Josef Molnár, Jana Slezáková    Palacký University in Olomouc   the Czech Republic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Testing of  Geometrical Imagination   Josef Molnár, Jana Slezáková  Palacký University in Olomouc,   the Czech Republic </dc:title>
  <dc:creator> </dc:creator>
  <cp:lastModifiedBy> </cp:lastModifiedBy>
  <cp:revision>2</cp:revision>
  <dcterms:created xsi:type="dcterms:W3CDTF">2012-07-03T14:02:52Z</dcterms:created>
  <dcterms:modified xsi:type="dcterms:W3CDTF">2012-07-03T14:13:15Z</dcterms:modified>
</cp:coreProperties>
</file>